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58" r:id="rId7"/>
    <p:sldId id="263" r:id="rId8"/>
    <p:sldId id="274" r:id="rId9"/>
    <p:sldId id="259" r:id="rId10"/>
    <p:sldId id="260" r:id="rId11"/>
    <p:sldId id="275" r:id="rId12"/>
    <p:sldId id="276" r:id="rId13"/>
    <p:sldId id="278" r:id="rId14"/>
    <p:sldId id="277" r:id="rId15"/>
    <p:sldId id="279" r:id="rId16"/>
    <p:sldId id="261" r:id="rId17"/>
    <p:sldId id="262" r:id="rId18"/>
    <p:sldId id="264" r:id="rId19"/>
    <p:sldId id="268" r:id="rId20"/>
    <p:sldId id="269" r:id="rId21"/>
    <p:sldId id="280" r:id="rId22"/>
    <p:sldId id="281" r:id="rId23"/>
    <p:sldId id="270" r:id="rId24"/>
    <p:sldId id="271" r:id="rId25"/>
    <p:sldId id="273" r:id="rId26"/>
    <p:sldId id="272" r:id="rId27"/>
    <p:sldId id="294" r:id="rId28"/>
    <p:sldId id="295" r:id="rId29"/>
    <p:sldId id="293" r:id="rId30"/>
    <p:sldId id="283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040F5-14F5-616B-C70D-16EF63011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0724A-3204-778C-15D7-945C76950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BE3F9-ED30-6428-B62E-B93A7961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5ED48-45FC-C06A-A9ED-7076F6F6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90DDE-644B-4054-B29E-8C3395D6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06556-3A95-DC89-2A71-1CC93FA3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25472-2F22-102F-3208-AEC286865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F607-0DBB-7C78-805D-64841D43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4BFDE-2250-4CE9-306E-D17076F2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892BA-7E3C-DF4C-5D54-5DB1EA38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92A693-6378-897E-BF9A-09738B19A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0241A1-2A56-8588-DFD4-0967EE08A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5BA4F-BC7A-6367-9BAD-C4C4BEF4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81543-FB3B-3D3D-612F-04D91C00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6355-1EDA-C7FD-554F-88172343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B4CBC-401D-6CA8-4033-EAB17519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CB70C-4EDD-D078-3193-AC3E7A0F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A41B6-CF8A-F703-6B7D-DD67C5CC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09D6E-6D40-A74B-A0FC-C8EA493C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1674-92AF-57A7-3EF5-A1D1B441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37385-1FA9-3C98-2A78-EDD7C8618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85AA7-68EF-43DC-044E-84451604D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2BEDD-C668-3B28-69DF-AFB6DA0F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2F0D6-9E52-9DE2-20E5-881648A4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8CD25-8AD6-EC9F-FA27-C0AAC0F2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8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93DB-689C-EE88-12D4-DD7C3C61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B6E03-877E-12B9-0F33-D8ADAB00C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609DEB-0D45-9242-2E07-B7992689F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E0F97-CE7D-D021-BD1E-BE3D25E2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C8A22F-0C73-8B17-F08A-350B6922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7DD0ED-4603-92D3-37BB-B2D1EE37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7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0FE5-9516-431D-E508-8643BE74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14941-5E4E-8501-4DE2-B1B880C93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EE83B9-305B-7984-CA8C-2F05F3A1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5F82CD-0274-1499-F1A0-926B500EB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2FC4EB-A0A7-3E11-9348-91034F5ED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33EE24-6A7E-87EF-3248-644A8B82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72E886-CD67-5C93-3D7B-FC484882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E554AA-DA52-369D-1B0E-EEB83DFE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9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1AF9-B40F-2EA5-82A7-9A8DEEFC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D880EB-A470-20F3-65DD-E02B28CC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DACB30-27B6-9FB7-BC13-8E45407F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E38815-9A0D-159B-EBA2-E1CFE810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1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4F41CD-D515-6CE9-EBEA-73E7DB06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F603F0-D884-2FAA-B80B-5815B136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885465-E098-9E11-624C-F26D55B9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9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7DA99-E1D4-3A1D-F4EF-4D7756F8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80176-E869-85C2-F7AD-E9786157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98E9AA-61BC-75AF-7745-09646B0D8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BB4ECF-81EF-2732-667E-8E3DCEA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EA45B-4BE9-3ABE-C068-EA5B05B7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30374-220D-30A0-B0D6-B71E0F3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5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81892-CE4B-BC1E-2427-51825D40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6A577A-1950-6DAC-07F4-3A86D27FC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EFA34B-0995-5D9D-5AD5-68823AAB7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639B93-22F7-B243-AA79-D7959142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B7C175-DC38-149E-4D0F-B4085BEB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833BC-9879-2339-EFF3-0EF6C61A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3EC146-4DB2-F5D8-0414-E56D28A6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B4DFE-CB66-AED9-856D-B7FD1F714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99737-2559-49CF-895C-FC25ACD0B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A543-4234-46F2-95E1-E5155EB9C084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BF81D-B098-46EA-F2B8-A59CB040A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0822B-11E4-8ADD-C68D-F87006E45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9948C-4D17-4D1F-B59C-50C0559B1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5423D-912A-74AB-E24F-F8177A49F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K-APP System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7A57F9-8112-B755-609E-06B06BC55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App generator system</a:t>
            </a:r>
          </a:p>
          <a:p>
            <a:r>
              <a:rPr lang="en-US" altLang="ko-KR" dirty="0"/>
              <a:t>No coding system</a:t>
            </a:r>
          </a:p>
          <a:p>
            <a:r>
              <a:rPr lang="ko-KR" altLang="en-US" dirty="0"/>
              <a:t>웹프로그램을</a:t>
            </a:r>
            <a:r>
              <a:rPr lang="en-US" altLang="ko-KR" dirty="0"/>
              <a:t> </a:t>
            </a:r>
            <a:r>
              <a:rPr lang="ko-KR" altLang="en-US" dirty="0"/>
              <a:t>만드는 웹프로그램</a:t>
            </a:r>
          </a:p>
        </p:txBody>
      </p:sp>
    </p:spTree>
    <p:extLst>
      <p:ext uri="{BB962C8B-B14F-4D97-AF65-F5344CB8AC3E}">
        <p14:creationId xmlns:p14="http://schemas.microsoft.com/office/powerpoint/2010/main" val="2981806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25796-6AD5-FC62-001E-3280BE98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upgrade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5FCEDC-9692-9B84-325E-46F280393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10" y="1825625"/>
            <a:ext cx="7442379" cy="4351338"/>
          </a:xfrm>
        </p:spPr>
      </p:pic>
    </p:spTree>
    <p:extLst>
      <p:ext uri="{BB962C8B-B14F-4D97-AF65-F5344CB8AC3E}">
        <p14:creationId xmlns:p14="http://schemas.microsoft.com/office/powerpoint/2010/main" val="175710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2C02F-B4AE-5675-F876-6BF9BF8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Insert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F0E4AF-8D56-DA0F-144A-AAB3296F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6" y="1825625"/>
            <a:ext cx="10376267" cy="4351338"/>
          </a:xfrm>
        </p:spPr>
      </p:pic>
    </p:spTree>
    <p:extLst>
      <p:ext uri="{BB962C8B-B14F-4D97-AF65-F5344CB8AC3E}">
        <p14:creationId xmlns:p14="http://schemas.microsoft.com/office/powerpoint/2010/main" val="411717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813BA-64DB-4577-382E-7E74D9D1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CFD76D-676F-2A1A-12FF-1F11CEC28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71" y="1825625"/>
            <a:ext cx="8320058" cy="4351338"/>
          </a:xfrm>
        </p:spPr>
      </p:pic>
    </p:spTree>
    <p:extLst>
      <p:ext uri="{BB962C8B-B14F-4D97-AF65-F5344CB8AC3E}">
        <p14:creationId xmlns:p14="http://schemas.microsoft.com/office/powerpoint/2010/main" val="40963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E7B41-8459-E25D-B7B6-E05ACADD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View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BB8F86-711E-2F14-87D6-862D56A22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0" y="1825625"/>
            <a:ext cx="9625459" cy="4351338"/>
          </a:xfrm>
        </p:spPr>
      </p:pic>
    </p:spTree>
    <p:extLst>
      <p:ext uri="{BB962C8B-B14F-4D97-AF65-F5344CB8AC3E}">
        <p14:creationId xmlns:p14="http://schemas.microsoft.com/office/powerpoint/2010/main" val="100405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0D6E-5F09-27FA-BC79-ACDC9BF1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Update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937818-E44D-17EE-1F8A-253388A54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0" y="1825625"/>
            <a:ext cx="9878300" cy="4351338"/>
          </a:xfrm>
        </p:spPr>
      </p:pic>
    </p:spTree>
    <p:extLst>
      <p:ext uri="{BB962C8B-B14F-4D97-AF65-F5344CB8AC3E}">
        <p14:creationId xmlns:p14="http://schemas.microsoft.com/office/powerpoint/2010/main" val="486964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797B-F203-F871-1A20-51E12460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Source Download Screen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3A823D-0A06-F111-D320-AAC361D5C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38" y="1825625"/>
            <a:ext cx="9442324" cy="4351338"/>
          </a:xfrm>
        </p:spPr>
      </p:pic>
    </p:spTree>
    <p:extLst>
      <p:ext uri="{BB962C8B-B14F-4D97-AF65-F5344CB8AC3E}">
        <p14:creationId xmlns:p14="http://schemas.microsoft.com/office/powerpoint/2010/main" val="428127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FEE0F-3CF3-54C8-D950-31AD591C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List Admin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A11212-994C-B76B-7018-058CEF3D9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28" y="1825625"/>
            <a:ext cx="9572943" cy="4351338"/>
          </a:xfrm>
        </p:spPr>
      </p:pic>
    </p:spTree>
    <p:extLst>
      <p:ext uri="{BB962C8B-B14F-4D97-AF65-F5344CB8AC3E}">
        <p14:creationId xmlns:p14="http://schemas.microsoft.com/office/powerpoint/2010/main" val="224304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20C2-0D12-7E3B-E3DB-38E62A2F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5740C2-C4C6-5D5F-28C3-5F1756B8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56" y="1825625"/>
            <a:ext cx="7030887" cy="4351338"/>
          </a:xfrm>
        </p:spPr>
      </p:pic>
    </p:spTree>
    <p:extLst>
      <p:ext uri="{BB962C8B-B14F-4D97-AF65-F5344CB8AC3E}">
        <p14:creationId xmlns:p14="http://schemas.microsoft.com/office/powerpoint/2010/main" val="269963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57216-FC5F-0366-8072-BE34CC8E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Relationship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05A980-AFFE-7123-2502-2D757B419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13" y="1825625"/>
            <a:ext cx="9001974" cy="4351338"/>
          </a:xfrm>
        </p:spPr>
      </p:pic>
    </p:spTree>
    <p:extLst>
      <p:ext uri="{BB962C8B-B14F-4D97-AF65-F5344CB8AC3E}">
        <p14:creationId xmlns:p14="http://schemas.microsoft.com/office/powerpoint/2010/main" val="97577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853C7-464A-B3C0-CD8B-EE6B8B70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Album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6FB99A-4E94-1A67-1EDF-6ACEA4F0A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5" y="1825625"/>
            <a:ext cx="6824229" cy="4351338"/>
          </a:xfrm>
        </p:spPr>
      </p:pic>
    </p:spTree>
    <p:extLst>
      <p:ext uri="{BB962C8B-B14F-4D97-AF65-F5344CB8AC3E}">
        <p14:creationId xmlns:p14="http://schemas.microsoft.com/office/powerpoint/2010/main" val="202069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C4DD-9783-89A5-832F-D3942F20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Main Image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B2FF57-16FB-2AC0-4D8F-A86D9C38C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03" y="1825625"/>
            <a:ext cx="5601993" cy="4351338"/>
          </a:xfrm>
        </p:spPr>
      </p:pic>
    </p:spTree>
    <p:extLst>
      <p:ext uri="{BB962C8B-B14F-4D97-AF65-F5344CB8AC3E}">
        <p14:creationId xmlns:p14="http://schemas.microsoft.com/office/powerpoint/2010/main" val="238626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03F9-AD3F-BC6B-2318-9D1384BD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Schedule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356A33-F959-E945-D49A-48402EF5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47" y="1825625"/>
            <a:ext cx="6231706" cy="4351338"/>
          </a:xfrm>
        </p:spPr>
      </p:pic>
    </p:spTree>
    <p:extLst>
      <p:ext uri="{BB962C8B-B14F-4D97-AF65-F5344CB8AC3E}">
        <p14:creationId xmlns:p14="http://schemas.microsoft.com/office/powerpoint/2010/main" val="202563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47BBD-261F-D55E-2107-81BAD1BB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Daily Schedule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CB91FD-774A-465F-D91D-2B3139A33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36" y="1825625"/>
            <a:ext cx="5154728" cy="4351338"/>
          </a:xfrm>
        </p:spPr>
      </p:pic>
    </p:spTree>
    <p:extLst>
      <p:ext uri="{BB962C8B-B14F-4D97-AF65-F5344CB8AC3E}">
        <p14:creationId xmlns:p14="http://schemas.microsoft.com/office/powerpoint/2010/main" val="2074499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70625-DB58-6DFA-D6D3-230312A7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Annual Schedule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4F8A89-FFC1-D0C0-D08F-D20A87A41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168" y="1825625"/>
            <a:ext cx="5621663" cy="4351338"/>
          </a:xfrm>
        </p:spPr>
      </p:pic>
    </p:spTree>
    <p:extLst>
      <p:ext uri="{BB962C8B-B14F-4D97-AF65-F5344CB8AC3E}">
        <p14:creationId xmlns:p14="http://schemas.microsoft.com/office/powerpoint/2010/main" val="80390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7322-0104-790F-EFAB-C26B240A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Account Book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71DA6A-B4B1-4BEF-F3FE-B9FCA6FAD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1" y="1825625"/>
            <a:ext cx="5585158" cy="4351338"/>
          </a:xfrm>
        </p:spPr>
      </p:pic>
    </p:spTree>
    <p:extLst>
      <p:ext uri="{BB962C8B-B14F-4D97-AF65-F5344CB8AC3E}">
        <p14:creationId xmlns:p14="http://schemas.microsoft.com/office/powerpoint/2010/main" val="230713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998D-F79C-DF59-41D2-7D3F362F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Permission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9BAB88-1180-155D-462D-4CC118F5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</p:spTree>
    <p:extLst>
      <p:ext uri="{BB962C8B-B14F-4D97-AF65-F5344CB8AC3E}">
        <p14:creationId xmlns:p14="http://schemas.microsoft.com/office/powerpoint/2010/main" val="71727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19AFB-69C0-03A0-C7FF-45993957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Tree Menu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CB07DF-97A7-CF82-4353-F9D6D84E2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11" y="1825625"/>
            <a:ext cx="6020977" cy="4351338"/>
          </a:xfrm>
        </p:spPr>
      </p:pic>
    </p:spTree>
    <p:extLst>
      <p:ext uri="{BB962C8B-B14F-4D97-AF65-F5344CB8AC3E}">
        <p14:creationId xmlns:p14="http://schemas.microsoft.com/office/powerpoint/2010/main" val="2878907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FD0D1-0980-D310-9325-149508E8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Tree Menu Create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8033D0-31FA-1747-477B-0E26752B2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96" y="1825625"/>
            <a:ext cx="6857007" cy="4351338"/>
          </a:xfrm>
        </p:spPr>
      </p:pic>
    </p:spTree>
    <p:extLst>
      <p:ext uri="{BB962C8B-B14F-4D97-AF65-F5344CB8AC3E}">
        <p14:creationId xmlns:p14="http://schemas.microsoft.com/office/powerpoint/2010/main" val="66526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67795-74D0-D85B-47F7-6E4A7EB3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Tree Menu Design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9F5F34-11E4-7F89-AA29-F4FFAEF6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65" y="1825625"/>
            <a:ext cx="9805470" cy="4351338"/>
          </a:xfrm>
        </p:spPr>
      </p:pic>
    </p:spTree>
    <p:extLst>
      <p:ext uri="{BB962C8B-B14F-4D97-AF65-F5344CB8AC3E}">
        <p14:creationId xmlns:p14="http://schemas.microsoft.com/office/powerpoint/2010/main" val="2201366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99B-38C9-E411-4AEE-7445B519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Tree Menu Insert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0960DA-09B7-BC3B-9229-450CC7636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67" y="1825625"/>
            <a:ext cx="8766666" cy="4351338"/>
          </a:xfrm>
        </p:spPr>
      </p:pic>
    </p:spTree>
    <p:extLst>
      <p:ext uri="{BB962C8B-B14F-4D97-AF65-F5344CB8AC3E}">
        <p14:creationId xmlns:p14="http://schemas.microsoft.com/office/powerpoint/2010/main" val="543272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83E02-E88C-30DD-7B64-369C9BD1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Tree Menu Update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F4A61-D4D6-A13F-F2F5-B4E0B9F4B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811"/>
            <a:ext cx="10515600" cy="4034966"/>
          </a:xfrm>
        </p:spPr>
      </p:pic>
    </p:spTree>
    <p:extLst>
      <p:ext uri="{BB962C8B-B14F-4D97-AF65-F5344CB8AC3E}">
        <p14:creationId xmlns:p14="http://schemas.microsoft.com/office/powerpoint/2010/main" val="324574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86AB2-A44E-1105-F18B-60E55696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Image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639C7C-344D-439F-96BA-66E82446D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30" y="1825625"/>
            <a:ext cx="6581339" cy="4351338"/>
          </a:xfrm>
        </p:spPr>
      </p:pic>
    </p:spTree>
    <p:extLst>
      <p:ext uri="{BB962C8B-B14F-4D97-AF65-F5344CB8AC3E}">
        <p14:creationId xmlns:p14="http://schemas.microsoft.com/office/powerpoint/2010/main" val="1698943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53D03-103E-69AD-AFE9-D3C45D08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Board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6B2322F-4975-C630-B875-DC3A249E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34" y="1825625"/>
            <a:ext cx="6237932" cy="4351338"/>
          </a:xfrm>
        </p:spPr>
      </p:pic>
    </p:spTree>
    <p:extLst>
      <p:ext uri="{BB962C8B-B14F-4D97-AF65-F5344CB8AC3E}">
        <p14:creationId xmlns:p14="http://schemas.microsoft.com/office/powerpoint/2010/main" val="3479612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04E5E-1795-4F19-8FEB-0C1580C6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Board standard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07ABAE-63EF-F19E-8204-3BF347D0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00" y="1825625"/>
            <a:ext cx="5636200" cy="4351338"/>
          </a:xfrm>
        </p:spPr>
      </p:pic>
    </p:spTree>
    <p:extLst>
      <p:ext uri="{BB962C8B-B14F-4D97-AF65-F5344CB8AC3E}">
        <p14:creationId xmlns:p14="http://schemas.microsoft.com/office/powerpoint/2010/main" val="382736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102D6-E826-169E-8F71-87279012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Board Image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6B9302-1625-E1AB-919D-E0E09881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825625"/>
            <a:ext cx="4886960" cy="4351338"/>
          </a:xfrm>
        </p:spPr>
      </p:pic>
    </p:spTree>
    <p:extLst>
      <p:ext uri="{BB962C8B-B14F-4D97-AF65-F5344CB8AC3E}">
        <p14:creationId xmlns:p14="http://schemas.microsoft.com/office/powerpoint/2010/main" val="1144084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81147-414F-33C1-835D-8CD797BB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Board Image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680E11-737E-71DB-D98B-2DDDAAAFA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10" y="1825625"/>
            <a:ext cx="7289580" cy="4351338"/>
          </a:xfrm>
        </p:spPr>
      </p:pic>
    </p:spTree>
    <p:extLst>
      <p:ext uri="{BB962C8B-B14F-4D97-AF65-F5344CB8AC3E}">
        <p14:creationId xmlns:p14="http://schemas.microsoft.com/office/powerpoint/2010/main" val="2252382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7FEBB-693F-D307-A588-BF3BB57A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Link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1FBF22-D1D8-A8B4-F705-3A14E82A5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96" y="1825625"/>
            <a:ext cx="6652208" cy="4351338"/>
          </a:xfrm>
        </p:spPr>
      </p:pic>
    </p:spTree>
    <p:extLst>
      <p:ext uri="{BB962C8B-B14F-4D97-AF65-F5344CB8AC3E}">
        <p14:creationId xmlns:p14="http://schemas.microsoft.com/office/powerpoint/2010/main" val="399988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9306A-FCC5-5EAB-14DE-F4B46CD4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Server URL Set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31A2C6-E464-3B32-4393-D3813FEF3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03" y="1825625"/>
            <a:ext cx="5907194" cy="4351338"/>
          </a:xfrm>
        </p:spPr>
      </p:pic>
    </p:spTree>
    <p:extLst>
      <p:ext uri="{BB962C8B-B14F-4D97-AF65-F5344CB8AC3E}">
        <p14:creationId xmlns:p14="http://schemas.microsoft.com/office/powerpoint/2010/main" val="59764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2F51C-712B-3CF2-25FC-D8868A0A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System Table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3D082-3BD0-B902-CB8F-72ACAEC8B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63" y="1825625"/>
            <a:ext cx="5597274" cy="4351338"/>
          </a:xfrm>
        </p:spPr>
      </p:pic>
    </p:spTree>
    <p:extLst>
      <p:ext uri="{BB962C8B-B14F-4D97-AF65-F5344CB8AC3E}">
        <p14:creationId xmlns:p14="http://schemas.microsoft.com/office/powerpoint/2010/main" val="4191445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61EA4-A965-54C7-1831-51290BA6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Login Naver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3CD992-333B-11BC-B540-F3B0CFBB8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53" y="1825625"/>
            <a:ext cx="6581294" cy="4351338"/>
          </a:xfrm>
        </p:spPr>
      </p:pic>
    </p:spTree>
    <p:extLst>
      <p:ext uri="{BB962C8B-B14F-4D97-AF65-F5344CB8AC3E}">
        <p14:creationId xmlns:p14="http://schemas.microsoft.com/office/powerpoint/2010/main" val="77396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ED3A3-6D3E-D36A-4E01-BB236727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Setup - 1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BA9FD7-44DC-51DA-5B31-E0ADC0267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94" y="1825625"/>
            <a:ext cx="8943011" cy="4351338"/>
          </a:xfrm>
        </p:spPr>
      </p:pic>
    </p:spTree>
    <p:extLst>
      <p:ext uri="{BB962C8B-B14F-4D97-AF65-F5344CB8AC3E}">
        <p14:creationId xmlns:p14="http://schemas.microsoft.com/office/powerpoint/2010/main" val="1383330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2CDB3-363D-39F5-6EA2-523342AC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Setup - 2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FFCE7-17D1-A70A-B297-F9D27A098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59" y="1825625"/>
            <a:ext cx="6656682" cy="4351338"/>
          </a:xfrm>
        </p:spPr>
      </p:pic>
    </p:spTree>
    <p:extLst>
      <p:ext uri="{BB962C8B-B14F-4D97-AF65-F5344CB8AC3E}">
        <p14:creationId xmlns:p14="http://schemas.microsoft.com/office/powerpoint/2010/main" val="108808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1CF3-BFD7-1079-7EDA-55708847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Image Insert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2C7385-6AEA-A67D-9A15-C981C019C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9" y="1825625"/>
            <a:ext cx="5593902" cy="4351338"/>
          </a:xfrm>
        </p:spPr>
      </p:pic>
    </p:spTree>
    <p:extLst>
      <p:ext uri="{BB962C8B-B14F-4D97-AF65-F5344CB8AC3E}">
        <p14:creationId xmlns:p14="http://schemas.microsoft.com/office/powerpoint/2010/main" val="439103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17ED5-A3D9-4F61-29FC-7C23F7A0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K-APP </a:t>
            </a:r>
            <a:r>
              <a:rPr lang="en-US" altLang="ko-KR" dirty="0" err="1"/>
              <a:t>ReSet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7983AD-15D2-95FC-64B2-F3230C614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866"/>
            <a:ext cx="10515600" cy="3574856"/>
          </a:xfrm>
        </p:spPr>
      </p:pic>
    </p:spTree>
    <p:extLst>
      <p:ext uri="{BB962C8B-B14F-4D97-AF65-F5344CB8AC3E}">
        <p14:creationId xmlns:p14="http://schemas.microsoft.com/office/powerpoint/2010/main" val="21224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825D3-C4A8-691D-375E-C9647F7B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ED6470-04C5-22C8-00C1-563A7E2DC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69" y="1825625"/>
            <a:ext cx="6799261" cy="4351338"/>
          </a:xfrm>
        </p:spPr>
      </p:pic>
    </p:spTree>
    <p:extLst>
      <p:ext uri="{BB962C8B-B14F-4D97-AF65-F5344CB8AC3E}">
        <p14:creationId xmlns:p14="http://schemas.microsoft.com/office/powerpoint/2010/main" val="285293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9FF26-7B48-8BA5-BE4A-A5BD1B1B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Create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8C0DEC-C2F7-1531-6D9B-5AEA7042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5" y="1825625"/>
            <a:ext cx="8160590" cy="4351338"/>
          </a:xfrm>
        </p:spPr>
      </p:pic>
    </p:spTree>
    <p:extLst>
      <p:ext uri="{BB962C8B-B14F-4D97-AF65-F5344CB8AC3E}">
        <p14:creationId xmlns:p14="http://schemas.microsoft.com/office/powerpoint/2010/main" val="101791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6C915-BF25-A262-E15E-671AB47D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8D8CB6-C062-4D4B-796A-F6EDA3CFB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18" y="1825625"/>
            <a:ext cx="8663963" cy="4351338"/>
          </a:xfrm>
        </p:spPr>
      </p:pic>
    </p:spTree>
    <p:extLst>
      <p:ext uri="{BB962C8B-B14F-4D97-AF65-F5344CB8AC3E}">
        <p14:creationId xmlns:p14="http://schemas.microsoft.com/office/powerpoint/2010/main" val="419271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1822-55E2-3070-AB0B-E923019A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Item List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708697-6389-9400-F6CE-39DC949A6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45" y="1825625"/>
            <a:ext cx="9230110" cy="4351338"/>
          </a:xfrm>
        </p:spPr>
      </p:pic>
    </p:spTree>
    <p:extLst>
      <p:ext uri="{BB962C8B-B14F-4D97-AF65-F5344CB8AC3E}">
        <p14:creationId xmlns:p14="http://schemas.microsoft.com/office/powerpoint/2010/main" val="153569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AC942-32A7-CBA6-AE59-4CB498CA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create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5D2082-EF4C-9AAD-947A-16A87F46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23" y="1825625"/>
            <a:ext cx="5299154" cy="4351338"/>
          </a:xfrm>
        </p:spPr>
      </p:pic>
    </p:spTree>
    <p:extLst>
      <p:ext uri="{BB962C8B-B14F-4D97-AF65-F5344CB8AC3E}">
        <p14:creationId xmlns:p14="http://schemas.microsoft.com/office/powerpoint/2010/main" val="227978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와이드스크린</PresentationFormat>
  <Paragraphs>43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K-APP System</vt:lpstr>
      <vt:lpstr>K-APP Main Image</vt:lpstr>
      <vt:lpstr>Main Image List</vt:lpstr>
      <vt:lpstr>Main Image Insert</vt:lpstr>
      <vt:lpstr>프로젝트 생성</vt:lpstr>
      <vt:lpstr>Table Create</vt:lpstr>
      <vt:lpstr>Table List</vt:lpstr>
      <vt:lpstr>Table Item List</vt:lpstr>
      <vt:lpstr>Program create</vt:lpstr>
      <vt:lpstr>Program upgrade</vt:lpstr>
      <vt:lpstr>Data Insert</vt:lpstr>
      <vt:lpstr>Data List</vt:lpstr>
      <vt:lpstr>Data View</vt:lpstr>
      <vt:lpstr>Data Update</vt:lpstr>
      <vt:lpstr>Source Download Screen</vt:lpstr>
      <vt:lpstr>Program List Admin</vt:lpstr>
      <vt:lpstr>Program List</vt:lpstr>
      <vt:lpstr>Table Relationship</vt:lpstr>
      <vt:lpstr>My Album List</vt:lpstr>
      <vt:lpstr>My Schedule</vt:lpstr>
      <vt:lpstr>My Daily Schedule</vt:lpstr>
      <vt:lpstr>My Annual Schedule</vt:lpstr>
      <vt:lpstr>My Account Book </vt:lpstr>
      <vt:lpstr>Program Permission</vt:lpstr>
      <vt:lpstr>Tree Menu List</vt:lpstr>
      <vt:lpstr>Tree Menu Create</vt:lpstr>
      <vt:lpstr>Tree Menu Design</vt:lpstr>
      <vt:lpstr>Tree Menu Insert</vt:lpstr>
      <vt:lpstr>Tree Menu Update</vt:lpstr>
      <vt:lpstr>Board List</vt:lpstr>
      <vt:lpstr>Board standard</vt:lpstr>
      <vt:lpstr>Board Image</vt:lpstr>
      <vt:lpstr>Board Image list</vt:lpstr>
      <vt:lpstr>Link List</vt:lpstr>
      <vt:lpstr>Remote Server URL Set</vt:lpstr>
      <vt:lpstr>K-APP System Table List</vt:lpstr>
      <vt:lpstr>K-APP Login Naver</vt:lpstr>
      <vt:lpstr>K-APP Setup - 1</vt:lpstr>
      <vt:lpstr>K-APP Setup - 2</vt:lpstr>
      <vt:lpstr>K-APP ReSet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철호 강</dc:creator>
  <cp:lastModifiedBy>철호 강</cp:lastModifiedBy>
  <cp:revision>1</cp:revision>
  <dcterms:created xsi:type="dcterms:W3CDTF">2025-10-14T01:12:46Z</dcterms:created>
  <dcterms:modified xsi:type="dcterms:W3CDTF">2025-10-14T01:13:02Z</dcterms:modified>
</cp:coreProperties>
</file>